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260000"/>
            <a:ext cx="9719280" cy="396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До ніг Твоїх, схиляюсь я, Всемогутній Бог,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В Тобі всі витоки життя,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 утіхи я знашов. 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260000"/>
            <a:ext cx="9719280" cy="396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О, Боже мій! Хто вподобиться Тобі.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До ніг Твоїх, схиляюсь я,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Ти любов моя.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169640"/>
            <a:ext cx="9719280" cy="52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Душа моя співа Тобі,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Щирий гімн хвали.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Ти - Цар царів,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Ти - Бог богів,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Вседержитель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лише Ти.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260000"/>
            <a:ext cx="9719280" cy="396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О, Боже мій! Хто вподобиться Тобі.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До ніг Твоїх, схиляюсь я,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Ти любов моя.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2021-08-06T16:37:56Z</dcterms:created>
  <dc:creator/>
  <dc:description/>
  <dc:language>uk-UA</dc:language>
  <cp:lastModifiedBy/>
  <dcterms:modified xsi:type="dcterms:W3CDTF">2021-08-06T16:41:35Z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